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7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1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7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4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8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8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0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E8DD-62A7-4C8A-BDCD-1BB723AAB42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0F6A-41D2-4D40-862B-E8E00BAB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5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378"/>
            <a:ext cx="12192000" cy="439553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95" y="1941095"/>
            <a:ext cx="12079704" cy="491690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8046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1945" y="74235"/>
            <a:ext cx="352622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подвигах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красноармейцев и командиров этого соединения в первые дни войны рассказывают рассекреченные наградные документы. 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июня красноармеец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Балакарь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Е.М. находился в карауле по охране точек города.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нападения он не растерялся, занял ДОТ, установил станковый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пулемет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 течение полутора суток огнем пулемета отражал противника и не допустил его переправы через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реку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Сан.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опасность миновала, он забрал станковый пулемет и присоединился к своему полку.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194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055" y="0"/>
            <a:ext cx="4261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ЛЕНИНГРАДСКИЙ ВОЕННЫЙ ОКРУГ 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(СЕВЕРНЫЙ ФРОНТ)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0542" y="1288170"/>
            <a:ext cx="40021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рассекреченных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– десятки наградных листов на красноармейцев и командиров, отличившихся в тех первых кровопролитных боях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числе – и описания подвигов летчиков-истребителей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158-го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истребительного авиаполка Ленинградского военного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младших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лейтенантов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Петра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Харитонова 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Степана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Здоровцева, совершивших 26.06.1941 первые тараны фашистских бомбардировщиков в небе над городом Остров. 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87" y="1266824"/>
            <a:ext cx="4270157" cy="529163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1" y="1266823"/>
            <a:ext cx="4275082" cy="529163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87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954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краткой боевой истории 158-го истребительного авиаполка с описанием подвигов младших лейтенантов Харитонова и Здоровцева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0600" y="1404756"/>
            <a:ext cx="30956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боевые действия против германского фашизма 158-й истребительный авиаполк вступил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22.06.1941. </a:t>
            </a: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полком ставилась задача прикрывать города и коммуникации Псковской области при подходе наших войск, вести разведку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июня летчики полка открыли счет на уничтожение фашистских стервятников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81" y="1408928"/>
            <a:ext cx="2974119" cy="5123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207" y="1213191"/>
            <a:ext cx="2711670" cy="5319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2628" y="1213191"/>
            <a:ext cx="2743200" cy="5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5747" y="276008"/>
            <a:ext cx="29017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июня летчики – младшие лейтенанты Петр Харитонов и Степан Здоровцев первыми на Северном фронте совершили воздушный «таран».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разницей в один час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отважные летчики в воздушном бою с немецкими асами пошли на таран и винтами своих самолетов отрубили хвостовое оперение гитлеровским машинам.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действовали герои в тот день, можно увидеть на схемах.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15" y="276008"/>
            <a:ext cx="4349917" cy="6397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765" y="230246"/>
            <a:ext cx="4349917" cy="63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833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журнала боевых действий 158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ИАП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28.06.1941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заданий младшими лейтенантами Харитоновым и Здоровцевым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64379" y="1154065"/>
            <a:ext cx="3956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боевых действий 158-го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истребительного авиационного полка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запись от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28.06.1941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 заданий младшим лейтенантом Харитоновым и младшим лейтенантом Здоровцевым.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летчика живыми вернулись на свой аэродром.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74" y="1323274"/>
            <a:ext cx="7251031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156" y="246881"/>
            <a:ext cx="11503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Президиума Верховного Совета Союза ССР от 8.07.1941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Степан Здоровцев и Петр Харитонов были удостоены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звания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Союза Степан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Здоровцев ​9 июля вылетел на разведку.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обратном пути в районе Пскова он вступил в бой с немецкими истребителями.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был сбит, Здоровцев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погиб.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1965 году приказом Министра обороны СССР от 30 апреля Герой Советского Союза младший лейтенант Здоровцев С.И. навечно зачислен в списки 332-го отдельного гвардейского вертолетного полка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34" y="2300808"/>
            <a:ext cx="2731093" cy="4318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606" y="2294020"/>
            <a:ext cx="2721711" cy="4325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595" y="2300809"/>
            <a:ext cx="2799944" cy="4318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818" y="2294020"/>
            <a:ext cx="2798736" cy="43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3070" y="0"/>
            <a:ext cx="51683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Рассекреченные архивные документы Министерства обороны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рассказывают нам о стойкости и массовом героизме бойцов и командиров, давших мужественный отпор немецко-фашистским захватчикам в самом начале Великой Отечественной войны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1941-1945 годов и позволяют документально развенчивать многие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лживые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мифы о событиях того времени.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46332" cy="36418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130" y="0"/>
            <a:ext cx="3943869" cy="36418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6166"/>
            <a:ext cx="4146332" cy="36418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82" y="3217614"/>
            <a:ext cx="3725917" cy="36403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660" y="4540469"/>
            <a:ext cx="4540471" cy="231753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7073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83" y="3421117"/>
            <a:ext cx="4550978" cy="34368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2248" y="378925"/>
            <a:ext cx="7152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дна из самых страшных страниц истории нашей Родины – Великая Отечественная война 1941-1945 годов.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8330" y="1468895"/>
            <a:ext cx="7262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рассекреченных документах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обороны России есть архивные документы, в которых отражена </a:t>
            </a:r>
            <a:r>
              <a:rPr lang="ru-RU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лишь малая толика свидетельств невиданного массового героизма бойцов и командиров Красной Армии, о который разбился в прах гитлеровский «План Барбаросса».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9894"/>
            <a:ext cx="4477407" cy="308810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14" y="0"/>
            <a:ext cx="4151586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1744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1" y="115580"/>
            <a:ext cx="7961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Комиссара Обороны СССР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22.06.1941 № 1 (1:45 ночи)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696" y="271431"/>
            <a:ext cx="4177864" cy="6381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4658" y="1636291"/>
            <a:ext cx="74097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из Москвы была передана директива народного комиссара обороны СССР Семена Тимошенко. </a:t>
            </a:r>
          </a:p>
          <a:p>
            <a:pPr algn="just"/>
            <a:endParaRPr lang="ru-RU" sz="2000" b="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несколько часов до этого солдаты 90-го пограничного отряда Сокальской комендатуры задержали немецкого военнослужащего 221-го полка 15-й пехотной дивизии вермахта Альфреда Лискова, который вплавь пересек пограничную реку Буг.</a:t>
            </a:r>
          </a:p>
          <a:p>
            <a:pPr algn="just"/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доставлен в город Владимир-Волынский, где на   допросе рассказал, что на рассвете 22 июня немецкая армия перейдет в наступление на всем протяжении советско-германской границы. </a:t>
            </a:r>
          </a:p>
          <a:p>
            <a:pPr algn="just"/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была передана вышестоящему командованию. ​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7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698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приказ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Комиссара Обороны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22.06.1941 № 2  (7.15 утра)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02" y="1384996"/>
            <a:ext cx="3279228" cy="5315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001" y="217585"/>
            <a:ext cx="3279228" cy="64827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384995"/>
            <a:ext cx="52040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заслуживает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рассекреченная копия рукописного Боевого приказа Народного Комиссара Обороны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22.06.1941,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собственноручно составленном начальником Генштаба РККА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Жуковым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три часа после начала войны – в 7:15 утра.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Примечательно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приказ предписывает войскам Красной Армии «всеми силами и средствами обрушиться на вражеские силы и уничтожить их в районах, где они нарушили советскую границу», а бомбардировочной и штурмовой авиации уничтожать вражеские самолеты на аэродромах базирования и группировки наземных войск «на глубину германской территории до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100-150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километров».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5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5158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15" y="0"/>
            <a:ext cx="41515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1586" y="1322127"/>
            <a:ext cx="38888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было указано, что «на территорию Финляндии и Румынии до особых указаний налетов не делать».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обороте последнего листа этого документа стоит приписка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Г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Жукова: «Т [ов]. Ватутину. Румынию бомбить»</a:t>
            </a:r>
          </a:p>
        </p:txBody>
      </p:sp>
    </p:spTree>
    <p:extLst>
      <p:ext uri="{BB962C8B-B14F-4D97-AF65-F5344CB8AC3E}">
        <p14:creationId xmlns:p14="http://schemas.microsoft.com/office/powerpoint/2010/main" val="312256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5227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Трофейная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«План Барбаросса»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22.06.1941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531" y="1206383"/>
            <a:ext cx="4374617" cy="5509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34970" y="729329"/>
            <a:ext cx="40359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этапа «Плана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Барбаросса» кроме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подробного размещения у границ СССР группировок немецко-фашистских войск, обозначены планируемые направления основных ударов войск вермахта в первые дни войны.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так и остались на бумаге: блицкриг разбился о мужество и стойкость советских войск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08482"/>
            <a:ext cx="4025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1940–1941 годы Германия разработала план нападения на СССР, предполагающий «молниеносную войну».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и операция были названы в честь короля Германии и императора Священной Римской империи Фридриха I «Барбаросса».</a:t>
            </a:r>
          </a:p>
        </p:txBody>
      </p:sp>
    </p:spTree>
    <p:extLst>
      <p:ext uri="{BB962C8B-B14F-4D97-AF65-F5344CB8AC3E}">
        <p14:creationId xmlns:p14="http://schemas.microsoft.com/office/powerpoint/2010/main" val="341003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359" y="115209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ужас на врага наводила                   99-я Стрелковая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дивизия, прикрывавшая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Перемышль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Отборная» дивизия, состоящая из наиболее храбрых солдат – именно такую оценку 99-й стрелковой дивизии дало немецкое командование по итогам боевых действий летом 1941 года.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своих рекомендациях оно предлагало избегать открытых, а тем более фронтальных боев, «по возможности в бой с дивизией не вступать».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359" y="995405"/>
            <a:ext cx="5822731" cy="40718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51180" y="5057117"/>
            <a:ext cx="6040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Бойцы 99-й Краснознамённой стрелковой дивизии, отличившиеся в боях с германским фашизмом. Красноармейцы-миномётчики Н. Прутьков (наводчик) и </a:t>
            </a:r>
            <a:endParaRPr lang="ru-RU" i="1" dirty="0" smtClean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Крайнев. </a:t>
            </a:r>
          </a:p>
          <a:p>
            <a:pPr algn="ctr"/>
            <a:r>
              <a:rPr lang="ru-RU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1941 </a:t>
            </a:r>
            <a:r>
              <a:rPr lang="ru-RU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8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КИЕВСКИЙ ОСОБЫЙ ВОЕННЫЙ ОКРУГ  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(ЮГО-ЗАПАДНЫЙ ФРОНТ)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8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074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приказ № 1 штадив 99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22.06.1941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(12:00)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3882" y="2381116"/>
            <a:ext cx="4476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99-я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стрелковая дивизия находилась в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Перемышль, где приняла первый удар бронированных масс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немецко-фашистских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войск.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51" y="957037"/>
            <a:ext cx="3628286" cy="5534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468" y="957037"/>
            <a:ext cx="3628286" cy="5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76" y="1425677"/>
            <a:ext cx="2569779" cy="5140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782" y="1425677"/>
            <a:ext cx="2569779" cy="5140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88" y="1425677"/>
            <a:ext cx="2569779" cy="5140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94" y="1425677"/>
            <a:ext cx="2569779" cy="51406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375" y="112674"/>
            <a:ext cx="1158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вероломного нападения город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Перемышль оказался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захвачен гитлеровцами, но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июня части дивизии совместно с другими подразделениями отбили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правобережную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города и восстановили границу. </a:t>
            </a:r>
          </a:p>
        </p:txBody>
      </p:sp>
    </p:spTree>
    <p:extLst>
      <p:ext uri="{BB962C8B-B14F-4D97-AF65-F5344CB8AC3E}">
        <p14:creationId xmlns:p14="http://schemas.microsoft.com/office/powerpoint/2010/main" val="345375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889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Горбушина</dc:creator>
  <cp:lastModifiedBy>Людмила Горбушина</cp:lastModifiedBy>
  <cp:revision>111</cp:revision>
  <dcterms:created xsi:type="dcterms:W3CDTF">2023-03-29T08:13:22Z</dcterms:created>
  <dcterms:modified xsi:type="dcterms:W3CDTF">2023-06-06T06:32:49Z</dcterms:modified>
</cp:coreProperties>
</file>